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F39A75-8F35-488F-BC5A-D2F36BA97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927299-209B-410A-B724-38940714B5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E44DF4-18AA-4EC3-82F9-B5BB74A6B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7863-8384-43FB-B90A-EE1157C04DE2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8FE010-D326-41B6-B622-18F5F7688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345A99-E8F9-4A1A-AFA7-46A68FC06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F84B-57DD-4BEB-A4C5-377DF3EC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20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33312C-CDC5-4B27-B5D0-3F1825AC4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F2157D2-2893-4206-BA2C-506B97D46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35B367-8702-43CB-94CC-40B0878B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7863-8384-43FB-B90A-EE1157C04DE2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54789D-2C82-4192-9EDD-F989B18AF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8A29C5-7812-4030-90ED-981FAC68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F84B-57DD-4BEB-A4C5-377DF3EC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6BB8DF6-A32B-4871-8D4A-2D4691F437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D1CE98-BDE0-4407-95C4-2D78D8068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C3F4E6-1A90-45F0-9F08-3516AB73F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7863-8384-43FB-B90A-EE1157C04DE2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043E10-407D-461E-A1FB-AAD1C10A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0E1AE3-081A-43A6-B5CA-D19B0AD83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F84B-57DD-4BEB-A4C5-377DF3EC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81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91AAC-E5C7-488F-B179-E6B142BD6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36C64C-D7CF-4212-8E1E-1642FA366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C8E17F-8FCE-4933-B314-D3A6655E6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7863-8384-43FB-B90A-EE1157C04DE2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E13F86-F4A8-4C12-A3D6-99E8240A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A9BA77-0B65-4418-BDFE-7D553321A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F84B-57DD-4BEB-A4C5-377DF3EC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562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ED44B-C4C0-4DC9-84F5-5BB9761F5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641460-4A48-49F8-BAC7-6C2ED3D5C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1D5C40-ADE8-4001-A5E3-918EA87A7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7863-8384-43FB-B90A-EE1157C04DE2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979A00-80BA-463C-9A32-D98419C1C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8C60D7-6060-4539-B723-AB7C447B0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F84B-57DD-4BEB-A4C5-377DF3EC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99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46501-3BC4-4DC0-8BF7-27C27AAB8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682C59-EB7A-4657-954F-F41AECBA35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FDDC5E-12C3-43C2-8442-6FE89A70E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2FA61B-9072-4A8A-A75D-0C2A2AC59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7863-8384-43FB-B90A-EE1157C04DE2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7A1287-54CD-4394-8E14-80CBAEF8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564869-C257-4550-A3CD-5AEE3F0F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F84B-57DD-4BEB-A4C5-377DF3EC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73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7E7126-63C7-47DE-91F1-098F771A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A85844-9DC6-4025-A31C-2AB4BE0E5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9D8ACA1-AA3B-40A9-BD11-1519E9B3F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2A1330C-5429-4018-981F-705E547D26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AE36246-FFB6-4CB0-B886-2346E8A580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604336A-3F7D-4E70-8869-06A12CC7C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7863-8384-43FB-B90A-EE1157C04DE2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2F820C-8365-4336-B8CC-03707785A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86EC6A4-BCF9-4530-B04A-FB6CE047C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F84B-57DD-4BEB-A4C5-377DF3EC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5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CA5118-E591-4693-AAAE-17C537AB3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3DA2AEE-F745-42A4-8F69-D3C0272FB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7863-8384-43FB-B90A-EE1157C04DE2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9BACA20-B683-45C5-AC40-260759B20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16FD3DF-A931-436A-8C69-0FE62E5ED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F84B-57DD-4BEB-A4C5-377DF3EC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890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A933AC7-45DD-42C3-BE11-AF1590A6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7863-8384-43FB-B90A-EE1157C04DE2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B8E5354-F2B9-4E44-96F3-B1CEB31A7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E89FF8B-D880-4F98-BB4B-604785B76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F84B-57DD-4BEB-A4C5-377DF3EC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91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A88CDD-DAD9-4A95-8E61-61A66B1A5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0CF770-3A1B-40F9-8BB1-1B0922694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68ADB4-2184-43B7-A47D-4671F79BA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037882-EF0D-4B9F-946A-E46BA51B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7863-8384-43FB-B90A-EE1157C04DE2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A8C967-DFA7-45CD-82A5-26766C0C0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75E92C-B7B5-4FBA-A528-14124644D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F84B-57DD-4BEB-A4C5-377DF3EC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53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34DBCB-9A20-4E9A-A824-22167E38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9199E4A-8B92-4881-A3AD-C70C04F8AA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1E601B-B8CE-4F1E-9402-88BBB2EFC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B8C77A-4304-45BC-9EB7-69E224CB4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7863-8384-43FB-B90A-EE1157C04DE2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DC1CB5-03AB-402F-B964-5E2BB563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0B15E1-4642-4B4C-9585-090272D9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F84B-57DD-4BEB-A4C5-377DF3EC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84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883356-5B2E-4237-9EA1-D0EA541D2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F0DBC6-8CDD-4732-8619-CF277ED18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CB9F07-CB95-407B-94C1-2B32E27548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D7863-8384-43FB-B90A-EE1157C04DE2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358C2C-68E0-47AF-84C2-FD0FBD2F86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5612F5-D276-4281-B3BC-E9A38D16C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EF84B-57DD-4BEB-A4C5-377DF3EC6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9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7901D712-D0F3-4C27-A084-75004E5E4BE2}"/>
              </a:ext>
            </a:extLst>
          </p:cNvPr>
          <p:cNvSpPr/>
          <p:nvPr/>
        </p:nvSpPr>
        <p:spPr>
          <a:xfrm>
            <a:off x="1863725" y="500063"/>
            <a:ext cx="6135688" cy="914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099" name="Рисунок 7">
            <a:extLst>
              <a:ext uri="{FF2B5EF4-FFF2-40B4-BE49-F238E27FC236}">
                <a16:creationId xmlns:a16="http://schemas.microsoft.com/office/drawing/2014/main" id="{4763BD31-CB5F-4931-AE1C-2B98299D52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E083822-40EC-4F6F-92D8-D5DB13CE611C}"/>
              </a:ext>
            </a:extLst>
          </p:cNvPr>
          <p:cNvGraphicFramePr>
            <a:graphicFrameLocks noGrp="1"/>
          </p:cNvGraphicFramePr>
          <p:nvPr/>
        </p:nvGraphicFramePr>
        <p:xfrm>
          <a:off x="2151592" y="1414463"/>
          <a:ext cx="7398808" cy="46428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760">
                  <a:extLst>
                    <a:ext uri="{9D8B030D-6E8A-4147-A177-3AD203B41FA5}">
                      <a16:colId xmlns:a16="http://schemas.microsoft.com/office/drawing/2014/main" val="2123003206"/>
                    </a:ext>
                  </a:extLst>
                </a:gridCol>
                <a:gridCol w="2263997">
                  <a:extLst>
                    <a:ext uri="{9D8B030D-6E8A-4147-A177-3AD203B41FA5}">
                      <a16:colId xmlns:a16="http://schemas.microsoft.com/office/drawing/2014/main" val="860067541"/>
                    </a:ext>
                  </a:extLst>
                </a:gridCol>
                <a:gridCol w="1278877">
                  <a:extLst>
                    <a:ext uri="{9D8B030D-6E8A-4147-A177-3AD203B41FA5}">
                      <a16:colId xmlns:a16="http://schemas.microsoft.com/office/drawing/2014/main" val="2711084758"/>
                    </a:ext>
                  </a:extLst>
                </a:gridCol>
                <a:gridCol w="1735087">
                  <a:extLst>
                    <a:ext uri="{9D8B030D-6E8A-4147-A177-3AD203B41FA5}">
                      <a16:colId xmlns:a16="http://schemas.microsoft.com/office/drawing/2014/main" val="461420241"/>
                    </a:ext>
                  </a:extLst>
                </a:gridCol>
                <a:gridCol w="1735087">
                  <a:extLst>
                    <a:ext uri="{9D8B030D-6E8A-4147-A177-3AD203B41FA5}">
                      <a16:colId xmlns:a16="http://schemas.microsoft.com/office/drawing/2014/main" val="2926394401"/>
                    </a:ext>
                  </a:extLst>
                </a:gridCol>
              </a:tblGrid>
              <a:tr h="379750"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effectLst/>
                        </a:rPr>
                        <a:t>№ п/п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Специальность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Дата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Время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Количество ординаторов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644930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>
                          <a:effectLst/>
                        </a:rPr>
                        <a:t>Терапия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02.09.-17.09.2024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09.00-15.50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18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44827"/>
                  </a:ext>
                </a:extLst>
              </a:tr>
              <a:tr h="55605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>
                          <a:effectLst/>
                        </a:rPr>
                        <a:t>Общая врачебная практика (семейная медицина)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18.09.-10.10.2024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</a:rPr>
                        <a:t>09.00-15.50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989169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>
                          <a:effectLst/>
                        </a:rPr>
                        <a:t>Офтальмология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11.10.-04.11.2024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</a:rPr>
                        <a:t>09.00-15.50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15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146012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>
                          <a:effectLst/>
                        </a:rPr>
                        <a:t>Оториноларингология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05.11.-25.11.2024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09.00-15.50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8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65789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Эндокринология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26.11.-24.12.2024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09.00-15.50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15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342164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Акушерство и гинекология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13.01.-03.02.2025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</a:rPr>
                        <a:t>09.00-15.50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49215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Дерматовенерология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04.02.-03.03.2025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09.00-15.50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20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807743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Анестезиология и реаниматология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04.03.-26.03.2025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09.00-15.50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8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374620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Неонатология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27.03.-19.04.2025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</a:rPr>
                        <a:t>09.00-15.50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424656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Педиатрия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12.05.-22.05.2025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</a:rPr>
                        <a:t>09.00-15.50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930775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Неврология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23.05.-31.05.2025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</a:rPr>
                        <a:t>09.00-15.50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</a:rPr>
                        <a:t>6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8" marR="55158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85612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8909AAF-7738-4A34-AD45-9E2203732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326" y="409928"/>
            <a:ext cx="943186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График занятий ординаторов 1 года обучения</a:t>
            </a:r>
            <a:endParaRPr kumimoji="0" lang="ru-RU" altLang="ru-RU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kumimoji="0" lang="ru-RU" altLang="ru-RU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симуляционно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аккредитационном центре</a:t>
            </a:r>
            <a:endParaRPr kumimoji="0" lang="ru-RU" altLang="ru-RU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2024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учебный год.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832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Широкоэкранный</PresentationFormat>
  <Paragraphs>63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Аида Осиковна Амирханян</dc:creator>
  <cp:lastModifiedBy>Аида Осиковна Амирханян</cp:lastModifiedBy>
  <cp:revision>1</cp:revision>
  <dcterms:created xsi:type="dcterms:W3CDTF">2024-11-14T07:23:04Z</dcterms:created>
  <dcterms:modified xsi:type="dcterms:W3CDTF">2024-11-14T07:24:02Z</dcterms:modified>
</cp:coreProperties>
</file>